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2" r:id="rId5"/>
    <p:sldId id="266" r:id="rId6"/>
    <p:sldId id="265" r:id="rId7"/>
    <p:sldId id="26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33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1120461"/>
            <a:ext cx="8510588" cy="1867437"/>
          </a:xfrm>
        </p:spPr>
        <p:txBody>
          <a:bodyPr/>
          <a:lstStyle/>
          <a:p>
            <a:r>
              <a:rPr lang="es-EC" dirty="0" smtClean="0"/>
              <a:t>APF - COMISION COMUNICACION</a:t>
            </a:r>
            <a:endParaRPr lang="es-EC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3264319"/>
            <a:ext cx="6400800" cy="1062984"/>
          </a:xfrm>
        </p:spPr>
        <p:txBody>
          <a:bodyPr>
            <a:normAutofit fontScale="92500" lnSpcReduction="10000"/>
          </a:bodyPr>
          <a:lstStyle/>
          <a:p>
            <a:r>
              <a:rPr lang="es-EC" sz="2800" dirty="0" smtClean="0">
                <a:solidFill>
                  <a:schemeClr val="tx1"/>
                </a:solidFill>
              </a:rPr>
              <a:t>INFORME DE ACTIVIDADES </a:t>
            </a:r>
          </a:p>
          <a:p>
            <a:r>
              <a:rPr lang="es-EC" sz="2800" dirty="0" smtClean="0">
                <a:solidFill>
                  <a:schemeClr val="tx1"/>
                </a:solidFill>
              </a:rPr>
              <a:t>A junio 2018</a:t>
            </a:r>
          </a:p>
          <a:p>
            <a:endParaRPr lang="es-EC" dirty="0" smtClean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2158" y="3621258"/>
            <a:ext cx="6311542" cy="294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83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700369"/>
            <a:ext cx="10923588" cy="4038599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Actualización de la información de la página Web a partir de la información generada por las distintas comisiones y actividades.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Página Web actualizada con la información entregada por las diferentes Comisiones.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Dificultad en recibir la información en textos y fotos para subirla a la página Web.</a:t>
            </a:r>
            <a:endParaRPr lang="es-EC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dirty="0" smtClean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497366" cy="800101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1. USO DE MAIL Y PAGINA WEB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102723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2" y="1803400"/>
            <a:ext cx="10923588" cy="431406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Reducción significativa de los mensajes de rebote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Mensajes de resumen de actividades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Se incluyen a los vicepresidentes en el listado de Informativo APF</a:t>
            </a:r>
            <a:endParaRPr lang="es-EC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2. </a:t>
            </a:r>
            <a:r>
              <a:rPr lang="es-EC" dirty="0" err="1" smtClean="0"/>
              <a:t>Whats</a:t>
            </a:r>
            <a:r>
              <a:rPr lang="es-EC" dirty="0" smtClean="0"/>
              <a:t> app</a:t>
            </a: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2522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1"/>
            <a:ext cx="9065095" cy="4417096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Participación activa en la elaboración de Artes y Anuncios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Mayor interacción con proveedores del material para conseguir los diseños preliminares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Inclusión de mensajes de </a:t>
            </a:r>
            <a:r>
              <a:rPr lang="es-EC" sz="2400" dirty="0" err="1" smtClean="0">
                <a:solidFill>
                  <a:schemeClr val="tx1"/>
                </a:solidFill>
              </a:rPr>
              <a:t>Lions</a:t>
            </a:r>
            <a:r>
              <a:rPr lang="es-EC" sz="2400" dirty="0" smtClean="0">
                <a:solidFill>
                  <a:schemeClr val="tx1"/>
                </a:solidFill>
              </a:rPr>
              <a:t> </a:t>
            </a:r>
            <a:r>
              <a:rPr lang="es-EC" sz="2400" dirty="0" err="1" smtClean="0">
                <a:solidFill>
                  <a:schemeClr val="tx1"/>
                </a:solidFill>
              </a:rPr>
              <a:t>Quest</a:t>
            </a:r>
            <a:endParaRPr lang="es-EC" sz="24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Estandarización en el uso de logo APF y mensajes inclusivos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400" dirty="0" smtClean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3</a:t>
            </a:r>
            <a:r>
              <a:rPr lang="es-EC" dirty="0" smtClean="0"/>
              <a:t>. ARTES Y ANUNCIOS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24356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0"/>
            <a:ext cx="9065095" cy="457164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Contratamos por USD. 200 + IVA la elaboración del manual de marca, para dejarlo estandarizado para su futuro uso.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Quedará estandarizado el logo y colores para todos los medios: correos, banner, flyer, página Web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000" dirty="0" smtClean="0">
                <a:solidFill>
                  <a:schemeClr val="tx1"/>
                </a:solidFill>
              </a:rPr>
              <a:t>El manual de marca se encuentra finalmente en nuestras manos. Deberemos pasar la posta a la nueva Comisión de Comunicación.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55575" y="549935"/>
            <a:ext cx="9593731" cy="800101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4. MANUAL DE MARCA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0582" y="1350036"/>
            <a:ext cx="1990859" cy="5092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5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1"/>
            <a:ext cx="10211316" cy="4417096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chemeClr val="tx1"/>
                </a:solidFill>
              </a:rPr>
              <a:t>Están pendientes de definición las siguientes actividades: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Aceptación de gorra con gola para alumnos de </a:t>
            </a:r>
            <a:r>
              <a:rPr lang="es-EC" sz="2400" dirty="0" err="1" smtClean="0">
                <a:solidFill>
                  <a:schemeClr val="tx1"/>
                </a:solidFill>
              </a:rPr>
              <a:t>prekinder</a:t>
            </a:r>
            <a:endParaRPr lang="es-EC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Lupa para alumnos </a:t>
            </a:r>
            <a:r>
              <a:rPr lang="es-EC" sz="2400" dirty="0" err="1" smtClean="0">
                <a:solidFill>
                  <a:schemeClr val="tx1"/>
                </a:solidFill>
              </a:rPr>
              <a:t>kinder</a:t>
            </a:r>
            <a:endParaRPr lang="es-EC" sz="24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Agenda escolar (la misma actual) para primaria y secundaria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err="1" smtClean="0">
                <a:solidFill>
                  <a:schemeClr val="tx1"/>
                </a:solidFill>
              </a:rPr>
              <a:t>Brochure-flyer</a:t>
            </a:r>
            <a:r>
              <a:rPr lang="es-EC" sz="2400" dirty="0" smtClean="0">
                <a:solidFill>
                  <a:schemeClr val="tx1"/>
                </a:solidFill>
              </a:rPr>
              <a:t> de la APF, el mismo que se actualizará y entregará en las actividades del comienzo de nuevo año. 1500 ejemplares.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Elaboración de las tarjeta de beneficios APF para las familias aportantes. Dificultad de entregarlas por cancelación de los envíos de sobres de matrículas. Pendiente definición.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400" dirty="0" smtClean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/>
              <a:t>5</a:t>
            </a:r>
            <a:r>
              <a:rPr lang="es-EC" dirty="0" smtClean="0"/>
              <a:t>. ACTIVIDADES PENDIENTES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3852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4211" y="1687490"/>
            <a:ext cx="9750707" cy="4538497"/>
          </a:xfrm>
        </p:spPr>
        <p:txBody>
          <a:bodyPr>
            <a:normAutofit/>
          </a:bodyPr>
          <a:lstStyle/>
          <a:p>
            <a:r>
              <a:rPr lang="es-EC" sz="2400" dirty="0" smtClean="0">
                <a:solidFill>
                  <a:schemeClr val="tx1"/>
                </a:solidFill>
              </a:rPr>
              <a:t>Quedan como ideas sujetas a definición y presupuesto para el próximo año: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Una gorra del CAQ-APF para evitar los problemas de radiación solar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Un bolso en el que pueda incluirse los elementos a ser entregados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Video de promoción de APF y Albergue, a ser corrido en las 2 pantallas que se espera incorporar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C" sz="2400" dirty="0" smtClean="0">
                <a:solidFill>
                  <a:schemeClr val="tx1"/>
                </a:solidFill>
              </a:rPr>
              <a:t>Carpa de APF para eventos del CAQ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C" sz="2400" dirty="0" smtClean="0"/>
          </a:p>
        </p:txBody>
      </p:sp>
      <p:pic>
        <p:nvPicPr>
          <p:cNvPr id="1026" name="Picture 2" descr="Resultado de imagen para CAQ AP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7376" y="188424"/>
            <a:ext cx="2130424" cy="994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800101"/>
          </a:xfrm>
        </p:spPr>
        <p:txBody>
          <a:bodyPr>
            <a:normAutofit fontScale="90000"/>
          </a:bodyPr>
          <a:lstStyle/>
          <a:p>
            <a:r>
              <a:rPr lang="es-EC" dirty="0" smtClean="0"/>
              <a:t>6. ACTIVIDADES A FUTURO</a:t>
            </a:r>
            <a:endParaRPr lang="es-EC" dirty="0"/>
          </a:p>
        </p:txBody>
      </p:sp>
      <p:sp>
        <p:nvSpPr>
          <p:cNvPr id="2" name="AutoShape 2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sp>
        <p:nvSpPr>
          <p:cNvPr id="5" name="AutoShape 4" descr="Resultado de imagen para banner roll up medid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5205460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</TotalTime>
  <Words>358</Words>
  <Application>Microsoft Office PowerPoint</Application>
  <PresentationFormat>Panorámica</PresentationFormat>
  <Paragraphs>33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Sector</vt:lpstr>
      <vt:lpstr>APF - COMISION COMUNICACION</vt:lpstr>
      <vt:lpstr>1. USO DE MAIL Y PAGINA WEB</vt:lpstr>
      <vt:lpstr>2. Whats app</vt:lpstr>
      <vt:lpstr>3. ARTES Y ANUNCIOS</vt:lpstr>
      <vt:lpstr>4. MANUAL DE MARCA</vt:lpstr>
      <vt:lpstr>5. ACTIVIDADES PENDIENTES</vt:lpstr>
      <vt:lpstr>6. ACTIVIDADES A FUTURO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APF - COMISION COMUNICACION</dc:title>
  <dc:creator>Cesar Balcazar Martinez</dc:creator>
  <cp:lastModifiedBy>Amparo</cp:lastModifiedBy>
  <cp:revision>20</cp:revision>
  <dcterms:created xsi:type="dcterms:W3CDTF">2017-11-22T19:31:56Z</dcterms:created>
  <dcterms:modified xsi:type="dcterms:W3CDTF">2018-06-13T15:32:54Z</dcterms:modified>
</cp:coreProperties>
</file>