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336" y="8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2" y="1120461"/>
            <a:ext cx="8510588" cy="1867437"/>
          </a:xfrm>
        </p:spPr>
        <p:txBody>
          <a:bodyPr/>
          <a:lstStyle/>
          <a:p>
            <a:r>
              <a:rPr lang="es-EC" dirty="0"/>
              <a:t>APF – </a:t>
            </a:r>
            <a:r>
              <a:rPr lang="es-EC" dirty="0" err="1"/>
              <a:t>COMISIóN</a:t>
            </a:r>
            <a:r>
              <a:rPr lang="es-EC" dirty="0"/>
              <a:t/>
            </a:r>
            <a:br>
              <a:rPr lang="es-EC" dirty="0"/>
            </a:br>
            <a:r>
              <a:rPr lang="es-EC" dirty="0" smtClean="0"/>
              <a:t>deportes</a:t>
            </a:r>
            <a:endParaRPr lang="es-EC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2" y="3264319"/>
            <a:ext cx="6400800" cy="1062984"/>
          </a:xfrm>
        </p:spPr>
        <p:txBody>
          <a:bodyPr>
            <a:normAutofit fontScale="55000" lnSpcReduction="20000"/>
          </a:bodyPr>
          <a:lstStyle/>
          <a:p>
            <a:r>
              <a:rPr lang="es-EC" sz="28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INFORME DE ACTIVIDADES </a:t>
            </a:r>
          </a:p>
          <a:p>
            <a:r>
              <a:rPr lang="es-EC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2017 -  </a:t>
            </a:r>
            <a:r>
              <a:rPr lang="es-EC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2018</a:t>
            </a:r>
          </a:p>
          <a:p>
            <a:r>
              <a:rPr lang="es-EC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Junio</a:t>
            </a:r>
            <a:endParaRPr lang="es-EC" sz="28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es-EC" dirty="0"/>
          </a:p>
        </p:txBody>
      </p:sp>
      <p:pic>
        <p:nvPicPr>
          <p:cNvPr id="1026" name="Picture 2" descr="Resultado de imagen para CAQ AP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2158" y="3621258"/>
            <a:ext cx="6311542" cy="294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83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38212" y="1611469"/>
            <a:ext cx="10936288" cy="4713131"/>
          </a:xfrm>
        </p:spPr>
        <p:txBody>
          <a:bodyPr>
            <a:noAutofit/>
          </a:bodyPr>
          <a:lstStyle/>
          <a:p>
            <a:r>
              <a:rPr lang="es-EC" sz="2000" dirty="0" smtClean="0">
                <a:solidFill>
                  <a:schemeClr val="tx1"/>
                </a:solidFill>
              </a:rPr>
              <a:t>Olimpiada </a:t>
            </a:r>
            <a:r>
              <a:rPr lang="es-EC" sz="2000" dirty="0" smtClean="0">
                <a:solidFill>
                  <a:schemeClr val="tx1"/>
                </a:solidFill>
              </a:rPr>
              <a:t>para Padres se llevó a cabo el 18 de noviembre,  participaron 31 equipos.  Algunas sugerencias para el próximo evento.</a:t>
            </a:r>
          </a:p>
          <a:p>
            <a:endParaRPr lang="es-EC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EC" sz="2000" dirty="0" smtClean="0">
                <a:solidFill>
                  <a:schemeClr val="tx1"/>
                </a:solidFill>
              </a:rPr>
              <a:t>Respetar la fecha tope de inscripciones.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EC" sz="2000" dirty="0" smtClean="0">
                <a:solidFill>
                  <a:schemeClr val="tx1"/>
                </a:solidFill>
              </a:rPr>
              <a:t>Comenzar </a:t>
            </a:r>
            <a:r>
              <a:rPr lang="es-EC" sz="2000" dirty="0">
                <a:solidFill>
                  <a:schemeClr val="tx1"/>
                </a:solidFill>
              </a:rPr>
              <a:t>puntualmente el programa</a:t>
            </a:r>
            <a:r>
              <a:rPr lang="es-EC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EC" sz="2000" dirty="0" smtClean="0">
                <a:solidFill>
                  <a:schemeClr val="tx1"/>
                </a:solidFill>
              </a:rPr>
              <a:t> Realizar la rifa al </a:t>
            </a:r>
            <a:r>
              <a:rPr lang="es-EC" sz="2000" dirty="0">
                <a:solidFill>
                  <a:schemeClr val="tx1"/>
                </a:solidFill>
              </a:rPr>
              <a:t>final </a:t>
            </a:r>
            <a:r>
              <a:rPr lang="es-EC" sz="2000" dirty="0" smtClean="0">
                <a:solidFill>
                  <a:schemeClr val="tx1"/>
                </a:solidFill>
              </a:rPr>
              <a:t>del evento, para </a:t>
            </a:r>
            <a:r>
              <a:rPr lang="es-EC" sz="2000" dirty="0">
                <a:solidFill>
                  <a:schemeClr val="tx1"/>
                </a:solidFill>
              </a:rPr>
              <a:t>incentivar </a:t>
            </a:r>
            <a:r>
              <a:rPr lang="es-EC" sz="2000" dirty="0" smtClean="0">
                <a:solidFill>
                  <a:schemeClr val="tx1"/>
                </a:solidFill>
              </a:rPr>
              <a:t>a </a:t>
            </a:r>
            <a:r>
              <a:rPr lang="es-EC" sz="2000" dirty="0">
                <a:solidFill>
                  <a:schemeClr val="tx1"/>
                </a:solidFill>
              </a:rPr>
              <a:t>los deportistas </a:t>
            </a:r>
            <a:r>
              <a:rPr lang="es-EC" sz="2000" dirty="0" smtClean="0">
                <a:solidFill>
                  <a:schemeClr val="tx1"/>
                </a:solidFill>
              </a:rPr>
              <a:t>a quedarse hasta el final.</a:t>
            </a:r>
            <a:endParaRPr lang="es-EC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EC" sz="2000" dirty="0" smtClean="0">
                <a:solidFill>
                  <a:schemeClr val="tx1"/>
                </a:solidFill>
              </a:rPr>
              <a:t>Cualquier reclamo </a:t>
            </a:r>
            <a:r>
              <a:rPr lang="es-EC" sz="2000" dirty="0">
                <a:solidFill>
                  <a:schemeClr val="tx1"/>
                </a:solidFill>
              </a:rPr>
              <a:t>tiene que realizarse cuando se elaboran los cómputos.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EC" sz="2000" dirty="0" smtClean="0">
                <a:solidFill>
                  <a:schemeClr val="tx1"/>
                </a:solidFill>
              </a:rPr>
              <a:t>Pedir </a:t>
            </a:r>
            <a:r>
              <a:rPr lang="es-EC" sz="2000" dirty="0">
                <a:solidFill>
                  <a:schemeClr val="tx1"/>
                </a:solidFill>
              </a:rPr>
              <a:t>a los quintos grados y cursos que vendan alimentos y bebidas </a:t>
            </a:r>
            <a:r>
              <a:rPr lang="es-EC" sz="2000" dirty="0" smtClean="0">
                <a:solidFill>
                  <a:schemeClr val="tx1"/>
                </a:solidFill>
              </a:rPr>
              <a:t>saludables.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EC" sz="2000" dirty="0" smtClean="0">
                <a:solidFill>
                  <a:schemeClr val="tx1"/>
                </a:solidFill>
              </a:rPr>
              <a:t>Eliminar </a:t>
            </a:r>
            <a:r>
              <a:rPr lang="es-EC" sz="2000" dirty="0">
                <a:solidFill>
                  <a:schemeClr val="tx1"/>
                </a:solidFill>
              </a:rPr>
              <a:t>la premiación de mejor uniformado y más numeroso</a:t>
            </a:r>
            <a:r>
              <a:rPr lang="es-EC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EC" sz="2000" dirty="0" smtClean="0">
                <a:solidFill>
                  <a:schemeClr val="tx1"/>
                </a:solidFill>
              </a:rPr>
              <a:t>Poner </a:t>
            </a:r>
            <a:r>
              <a:rPr lang="es-EC" sz="2000" dirty="0">
                <a:solidFill>
                  <a:schemeClr val="tx1"/>
                </a:solidFill>
              </a:rPr>
              <a:t>una pulsera a los participantes para que solo padres y madres de familia puedan participar.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s-EC" sz="2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es-EC" sz="2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endParaRPr lang="es-EC" sz="2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 descr="Resultado de imagen para CAQ AP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76" y="188424"/>
            <a:ext cx="2130424" cy="99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497366" cy="800101"/>
          </a:xfrm>
        </p:spPr>
        <p:txBody>
          <a:bodyPr>
            <a:normAutofit fontScale="90000"/>
          </a:bodyPr>
          <a:lstStyle/>
          <a:p>
            <a:r>
              <a:rPr lang="es-EC" dirty="0"/>
              <a:t>1.  </a:t>
            </a:r>
            <a:r>
              <a:rPr lang="es-EC" dirty="0" smtClean="0"/>
              <a:t>Olimpiada para padres</a:t>
            </a:r>
            <a:br>
              <a:rPr lang="es-EC" dirty="0" smtClean="0"/>
            </a:b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02723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1" y="1687491"/>
            <a:ext cx="9065095" cy="441709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s-EC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000" dirty="0" smtClean="0">
                <a:solidFill>
                  <a:schemeClr val="tx1"/>
                </a:solidFill>
              </a:rPr>
              <a:t>Según </a:t>
            </a:r>
            <a:r>
              <a:rPr lang="es-EC" sz="2000" dirty="0" smtClean="0">
                <a:solidFill>
                  <a:schemeClr val="tx1"/>
                </a:solidFill>
              </a:rPr>
              <a:t>lo planificado, el </a:t>
            </a:r>
            <a:r>
              <a:rPr lang="es-EC" sz="2000" dirty="0" err="1" smtClean="0">
                <a:solidFill>
                  <a:schemeClr val="tx1"/>
                </a:solidFill>
              </a:rPr>
              <a:t>Ciclopaseo</a:t>
            </a:r>
            <a:r>
              <a:rPr lang="es-EC" sz="2000" dirty="0" smtClean="0">
                <a:solidFill>
                  <a:schemeClr val="tx1"/>
                </a:solidFill>
              </a:rPr>
              <a:t> 2018 se realizó el 24 de febrero, saliendo desde el Puente del Chaquiñán frente al </a:t>
            </a:r>
            <a:r>
              <a:rPr lang="es-EC" sz="2000" dirty="0" err="1" smtClean="0">
                <a:solidFill>
                  <a:schemeClr val="tx1"/>
                </a:solidFill>
              </a:rPr>
              <a:t>Scala</a:t>
            </a:r>
            <a:r>
              <a:rPr lang="es-EC" sz="2000" dirty="0" smtClean="0">
                <a:solidFill>
                  <a:schemeClr val="tx1"/>
                </a:solidFill>
              </a:rPr>
              <a:t> Shopping hasta el Portal del Chiche.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000" dirty="0" smtClean="0">
                <a:solidFill>
                  <a:schemeClr val="tx1"/>
                </a:solidFill>
              </a:rPr>
              <a:t>La ruta en esta ocasión fue de ida y vuelta, hubieron cuatro paradas, en cada uno de estos puntos se abasteció a los participantes de un refrigerio que consistió en una banana y un hidratante.  Contó con una camioneta y un auto para aquellos participantes que no pudieron regresar.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000" dirty="0" smtClean="0">
                <a:solidFill>
                  <a:schemeClr val="tx1"/>
                </a:solidFill>
              </a:rPr>
              <a:t>Participaron más de 300 personas batiendo el récord.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000" dirty="0" smtClean="0">
                <a:solidFill>
                  <a:schemeClr val="tx1"/>
                </a:solidFill>
              </a:rPr>
              <a:t>Se entregaron más de cien premios a los participantes, entre ellos una bicicleta, mochilas, porta bicicletas, entradas al cine, etc. </a:t>
            </a:r>
            <a:endParaRPr lang="es-EC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Resultado de imagen para CAQ AP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76" y="188424"/>
            <a:ext cx="2130424" cy="99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800101"/>
          </a:xfrm>
        </p:spPr>
        <p:txBody>
          <a:bodyPr>
            <a:normAutofit fontScale="90000"/>
          </a:bodyPr>
          <a:lstStyle/>
          <a:p>
            <a:r>
              <a:rPr lang="es-EC" dirty="0"/>
              <a:t>2. </a:t>
            </a:r>
            <a:r>
              <a:rPr lang="es-EC" dirty="0" err="1" smtClean="0"/>
              <a:t>Ciclopaseo</a:t>
            </a:r>
            <a:r>
              <a:rPr lang="es-EC" dirty="0" smtClean="0"/>
              <a:t> 2018</a:t>
            </a:r>
            <a:endParaRPr lang="es-EC" dirty="0"/>
          </a:p>
        </p:txBody>
      </p:sp>
      <p:sp>
        <p:nvSpPr>
          <p:cNvPr id="2" name="AutoShape 2" descr="Resultado de imagen para banner roll up medi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" name="AutoShape 4" descr="Resultado de imagen para banner roll up medida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24356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1" y="1687491"/>
            <a:ext cx="9065095" cy="441709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Fue una fiesta deportiva, en la que participaron padres e hijos.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Agradecemos a todos los miembros del comité como a los voluntarios que colaboraron en la organización.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Agradecemos a nuestros auspiciantes</a:t>
            </a:r>
            <a:endParaRPr lang="es-EC" sz="2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 descr="Resultado de imagen para CAQ AP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76" y="188424"/>
            <a:ext cx="2130424" cy="99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800101"/>
          </a:xfrm>
        </p:spPr>
        <p:txBody>
          <a:bodyPr>
            <a:normAutofit fontScale="90000"/>
          </a:bodyPr>
          <a:lstStyle/>
          <a:p>
            <a:r>
              <a:rPr lang="es-EC" dirty="0"/>
              <a:t>2. </a:t>
            </a:r>
            <a:r>
              <a:rPr lang="es-EC" dirty="0" err="1" smtClean="0"/>
              <a:t>Ciclopaseo</a:t>
            </a:r>
            <a:r>
              <a:rPr lang="es-EC" dirty="0" smtClean="0"/>
              <a:t>  2018</a:t>
            </a:r>
            <a:endParaRPr lang="es-EC" dirty="0"/>
          </a:p>
        </p:txBody>
      </p:sp>
      <p:sp>
        <p:nvSpPr>
          <p:cNvPr id="2" name="AutoShape 2" descr="Resultado de imagen para banner roll up medi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" name="AutoShape 4" descr="Resultado de imagen para banner roll up medida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58955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2" y="1700369"/>
            <a:ext cx="10936288" cy="4040031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Una vez obtenido el permiso por parte del rectorado, los señores Isabel Reyes, Monika Fluri y Luis Murillo han ayuda con la compra de barras energéticas e hidratantes para entregar a los deportistas que han participado en los diferentes torneos de fútbol, </a:t>
            </a:r>
            <a:r>
              <a:rPr lang="es-EC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volley</a:t>
            </a:r>
            <a:r>
              <a:rPr lang="es-EC" sz="2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 natación, atletismo, gimnasia, balonmano, escalada, etc.  Se han entregado 1054 refrigerios.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C" sz="2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Como parte del programa del Día de la Familia se realizó un reconocimiento  a 180 deportistas destacados de las diferentes disciplinas, entregándoles una </a:t>
            </a:r>
            <a:r>
              <a:rPr lang="es-EC" sz="200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medalla </a:t>
            </a:r>
            <a:r>
              <a:rPr lang="es-EC" sz="200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por</a:t>
            </a:r>
            <a:r>
              <a:rPr lang="es-EC" sz="200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s-EC" sz="2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su esfuerzo y logros alcanzados.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C" sz="20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C" sz="16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es-EC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endParaRPr lang="es-EC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 descr="Resultado de imagen para CAQ AP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76" y="188424"/>
            <a:ext cx="2130424" cy="99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497366" cy="800101"/>
          </a:xfrm>
        </p:spPr>
        <p:txBody>
          <a:bodyPr>
            <a:normAutofit fontScale="90000"/>
          </a:bodyPr>
          <a:lstStyle/>
          <a:p>
            <a:r>
              <a:rPr lang="es-EC" dirty="0"/>
              <a:t>3</a:t>
            </a:r>
            <a:r>
              <a:rPr lang="es-EC" dirty="0" smtClean="0"/>
              <a:t>.  APOYO a deportistas</a:t>
            </a:r>
            <a:br>
              <a:rPr lang="es-EC" dirty="0" smtClean="0"/>
            </a:b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500568914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256</TotalTime>
  <Words>386</Words>
  <Application>Microsoft Office PowerPoint</Application>
  <PresentationFormat>Panorámica</PresentationFormat>
  <Paragraphs>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Sector</vt:lpstr>
      <vt:lpstr>APF – COMISIóN deportes</vt:lpstr>
      <vt:lpstr>1.  Olimpiada para padres </vt:lpstr>
      <vt:lpstr>2. Ciclopaseo 2018</vt:lpstr>
      <vt:lpstr>2. Ciclopaseo  2018</vt:lpstr>
      <vt:lpstr>3.  APOYO a deportistas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APF - COMISION COMUNICACION</dc:title>
  <dc:creator>Cesar Balcazar Martinez</dc:creator>
  <cp:lastModifiedBy>Amparo</cp:lastModifiedBy>
  <cp:revision>37</cp:revision>
  <dcterms:created xsi:type="dcterms:W3CDTF">2017-11-22T19:31:56Z</dcterms:created>
  <dcterms:modified xsi:type="dcterms:W3CDTF">2018-06-13T15:36:33Z</dcterms:modified>
</cp:coreProperties>
</file>